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70" r:id="rId11"/>
    <p:sldId id="271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3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вязной\Desktop\_900296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8864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Аннинский детский сад №7 общеразвивающего вида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00808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Проект ко дню матери во 2 младшей группе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852936"/>
            <a:ext cx="5373429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«</a:t>
            </a:r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Жизнь хороша и жить хорошо, когда мама рядом».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0" y="5229200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 и провели:</a:t>
            </a:r>
          </a:p>
          <a:p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Студеникина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Ольга Николаевна, воспитатель ВКК,</a:t>
            </a:r>
          </a:p>
          <a:p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Кумицкая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Елена Викторовна, воспитатель ВКК.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4024" y="634067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Анна 2017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4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язной\Desktop\фоны день матери\a88e85482e25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36730"/>
            <a:ext cx="9144000" cy="682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вязной\Desktop\подарок маме\день матери\DSCN19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000108"/>
            <a:ext cx="3091276" cy="2318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связной\Desktop\подарок маме\день матери\DSCN19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06178"/>
            <a:ext cx="2926678" cy="2195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C:\Users\связной\Desktop\подарок маме\день матери\DSCN19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714752"/>
            <a:ext cx="2952771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Picture 7" descr="C:\Users\связной\Desktop\подарок маме\день матери\DSCN19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500438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72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язной\Desktop\фоны день матери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вязной\Desktop\подарок маме\день матери\DSCN19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38" y="421012"/>
            <a:ext cx="3772614" cy="2829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связной\Desktop\подарок маме\день матери\DSCN19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98" y="3143248"/>
            <a:ext cx="4929075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8011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язной\Desktop\фоны день матери\depositphotos_3641881-Background-for-mother-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628800"/>
            <a:ext cx="4752528" cy="3139321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perspectiveRelaxedModerately"/>
            <a:lightRig rig="soft" dir="tl">
              <a:rot lat="0" lon="0" rev="0"/>
            </a:lightRig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itchFamily="34" charset="0"/>
              </a:rPr>
              <a:t>Спасибо за внимание!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язной\Desktop\фоны день матери\день матер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63" y="-54087"/>
            <a:ext cx="9239863" cy="68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9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фоны день матери\38093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4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57872" y="320456"/>
            <a:ext cx="64624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краткосрочный, групповой.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20.11.17.-27.11.17.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познавательно - речевой, творческий.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дети, воспитатели, родители.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младший дошкольный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условий для всестороннего развития младшего дошкольника, воспитание уважения, бережного и заботливого отношения к матери; развитие творческих способностей.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Познакомить детей с праздником - «День Матери»;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Углубить знания детей о роли мамы в их жизни;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Развивать интерес ребёнка к своим близким;</a:t>
            </a:r>
          </a:p>
          <a:p>
            <a:pPr marL="457200" indent="-457200">
              <a:buAutoNum type="arabicPeriod" startAt="4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уважительное, трепетное отношение к самому дорогому человеку на свете –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маме.</a:t>
            </a:r>
          </a:p>
          <a:p>
            <a:pPr marL="457200" indent="-457200">
              <a:buAutoNum type="arabicPeriod" startAt="4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6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язной\Desktop\фоны день матери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0"/>
            <a:ext cx="60486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год, в конце ноября, в России отмечаем один из важных праздников – «День Матери».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из самых лучезарных праздников в детском саду. Несмотря на ноябрьское ненастье, он несет в себе море тепла, любви, нежности. Этот праздник уже  заслужил признание среди детей и взрослых. Мама - это источник жизни, основа семьи,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берегиня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очага – так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по-разному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разное время называли женщину. В современном сложном мире это приобрело особую актуальность; важность отношения к матери необходимо воспитывать у детей с первых лет жизни. Только у здоровой духовной, дружной семьи можно воспитать полноценного человека, а основой семьи всегда была, есть и будет - Мама.</a:t>
            </a:r>
          </a:p>
        </p:txBody>
      </p:sp>
    </p:spTree>
    <p:extLst>
      <p:ext uri="{BB962C8B-B14F-4D97-AF65-F5344CB8AC3E}">
        <p14:creationId xmlns:p14="http://schemas.microsoft.com/office/powerpoint/2010/main" val="4825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язной\Desktop\фоны день матери\1463962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90"/>
            <a:ext cx="9130343" cy="690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2071" y="260648"/>
            <a:ext cx="6624736" cy="53553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Перечень основных мероприятий реализации проекта: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  Чтение стихов,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песен, пословиц и поговорок по теме.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«Как мама меня бережет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«Волк и семеро козлят» (показ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детям).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Заучивание стихов о маме. Изготовление подарков для мам.</a:t>
            </a:r>
          </a:p>
          <a:p>
            <a:pPr marL="342900" indent="-342900">
              <a:buAutoNum type="arabicPeriod" startAt="4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родителей «Давай поиграем, мама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!».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Концерт «Поздравляем наших мамочек».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конечные результаты: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представленй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о роли мамы в семье.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    Обогащение и активизация словарного запаса детей.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    Совместная деятельность детей, педагогов, родителей сближает в достижении общей цели воспитания гармонически развитых детей.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    Поисковая работа и её результат: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«Мамы и детёныши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пополнение игрового уголка атрибутами для сюжетно-ролевой игры «Дочки-матери».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30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язной\Desktop\фоны день матери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195820"/>
            <a:ext cx="460851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Показ сказки «Волк и семеро козлят»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3" name="Picture 2" descr="J:\фото сказка\DSCN1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975" y="1412776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J:\фото сказка\DSCN19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59" y="1412776"/>
            <a:ext cx="3255905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J:\фото сказка\DSCN19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255" y="4005064"/>
            <a:ext cx="3503228" cy="26274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464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фоны день матери\38093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3" y="6927"/>
            <a:ext cx="910651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473905"/>
            <a:ext cx="583264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Разучивание стихов о маме. Изготовление подарков</a:t>
            </a:r>
            <a:r>
              <a:rPr lang="ru-RU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.</a:t>
            </a:r>
            <a:endParaRPr lang="ru-RU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026" name="Picture 2" descr="C:\Users\связной\Desktop\подарок маме\DSCN1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428736"/>
            <a:ext cx="2838456" cy="2128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связной\Desktop\подарок маме\DSCN19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428736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8" name="Picture 4" descr="C:\Users\связной\Desktop\подарок маме\DSCN19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929066"/>
            <a:ext cx="3134038" cy="2350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связной\Desktop\подарок маме\DSCN19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4143380"/>
            <a:ext cx="3138712" cy="2354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31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вязной\Desktop\Докумкеты 2\фото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404664"/>
            <a:ext cx="691276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Консультация для родителей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«Давай </a:t>
            </a:r>
            <a:r>
              <a:rPr lang="ru-RU" dirty="0">
                <a:solidFill>
                  <a:srgbClr val="7030A0"/>
                </a:solidFill>
                <a:latin typeface="Arial Black" pitchFamily="34" charset="0"/>
              </a:rPr>
              <a:t>поиграем, мама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!»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связной\Desktop\подарок маме\день матери\DSCN19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57" y="1555335"/>
            <a:ext cx="4128458" cy="3096344"/>
          </a:xfrm>
          <a:prstGeom prst="roundRect">
            <a:avLst>
              <a:gd name="adj" fmla="val 11111"/>
            </a:avLst>
          </a:prstGeom>
          <a:ln w="190500" cap="rnd">
            <a:solidFill>
              <a:srgbClr val="7338E8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2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язной\Desktop\Докумкеты 2\фото\39140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" y="1"/>
            <a:ext cx="9141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9112" y="328565"/>
            <a:ext cx="56886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Концерт «Поздравляем наших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мамочек».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связной\Desktop\подарок маме\день матери\DSCN19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297633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связной\Desktop\подарок маме\день матери\DSCN19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51" y="908721"/>
            <a:ext cx="2976329" cy="2232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связной\Desktop\подарок маме\день матери\DSCN19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79"/>
            <a:ext cx="2890580" cy="2167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C:\Users\связной\Desktop\подарок маме\день матери\DSCN19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231" y="4133354"/>
            <a:ext cx="2870889" cy="2153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413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467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связной</dc:creator>
  <cp:lastModifiedBy>Windows User</cp:lastModifiedBy>
  <cp:revision>24</cp:revision>
  <dcterms:created xsi:type="dcterms:W3CDTF">2017-11-16T11:29:01Z</dcterms:created>
  <dcterms:modified xsi:type="dcterms:W3CDTF">2017-12-04T09:15:17Z</dcterms:modified>
</cp:coreProperties>
</file>